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728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Lecture 4: </a:t>
            </a:r>
            <a:r>
              <a:rPr lang="en-US" sz="2000" b="1" dirty="0">
                <a:latin typeface="Times New Roman"/>
                <a:ea typeface="Times New Roman"/>
              </a:rPr>
              <a:t>Gauss' Law</a:t>
            </a:r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463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607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607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sz="2000" b="1" dirty="0"/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79450"/>
            <a:ext cx="84899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8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5" y="304800"/>
            <a:ext cx="838526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6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9234"/>
            <a:ext cx="8704731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4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2" y="381000"/>
            <a:ext cx="877606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4" y="128108"/>
            <a:ext cx="8997716" cy="65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6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6" y="381000"/>
            <a:ext cx="852259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45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6" y="228600"/>
            <a:ext cx="8790482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5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8" y="457200"/>
            <a:ext cx="876020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5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5" y="304800"/>
            <a:ext cx="776035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2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3568"/>
            <a:ext cx="88245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9" y="381000"/>
            <a:ext cx="88319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65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55</Words>
  <Application>Microsoft Office PowerPoint</Application>
  <PresentationFormat>On-screen Show (4:3)</PresentationFormat>
  <Paragraphs>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Nada</cp:lastModifiedBy>
  <cp:revision>13</cp:revision>
  <dcterms:created xsi:type="dcterms:W3CDTF">2018-11-23T11:36:21Z</dcterms:created>
  <dcterms:modified xsi:type="dcterms:W3CDTF">2018-12-17T17:11:36Z</dcterms:modified>
</cp:coreProperties>
</file>